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Richardson" initials="ER" lastIdx="5" clrIdx="0">
    <p:extLst>
      <p:ext uri="{19B8F6BF-5375-455C-9EA6-DF929625EA0E}">
        <p15:presenceInfo xmlns:p15="http://schemas.microsoft.com/office/powerpoint/2012/main" userId="S::emily.richardson@youthsporttrust.org::73dd1655-b135-41d3-b842-38069f32a5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82A"/>
    <a:srgbClr val="CC2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3"/>
    <p:restoredTop sz="68482" autoAdjust="0"/>
  </p:normalViewPr>
  <p:slideViewPr>
    <p:cSldViewPr snapToGrid="0" snapToObjects="1">
      <p:cViewPr varScale="1">
        <p:scale>
          <a:sx n="59" d="100"/>
          <a:sy n="59" d="100"/>
        </p:scale>
        <p:origin x="17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12T17:27:18.247" idx="4">
    <p:pos x="878" y="444"/>
    <p:text>all caps title</p:text>
    <p:extLst>
      <p:ext uri="{C676402C-5697-4E1C-873F-D02D1690AC5C}">
        <p15:threadingInfo xmlns:p15="http://schemas.microsoft.com/office/powerpoint/2012/main" timeZoneBias="0"/>
      </p:ext>
    </p:extLst>
  </p:cm>
  <p:cm authorId="1" dt="2021-02-12T17:27:35.463" idx="5">
    <p:pos x="1671" y="2180"/>
    <p:text>space before hyphen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9EA60-EA51-4B40-9120-270C344EADB5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BA062-A9B6-F249-9E66-70FF780A05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1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71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7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7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0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2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4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5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387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4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7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106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BA062-A9B6-F249-9E66-70FF780A057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8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80AF-6EA1-1947-A0C7-611D575E5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62146-D8F3-A24B-BC93-6A72286F4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37970-3EEB-BD4B-9842-BEE969F22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4EE7C-ED4A-1A45-89B6-FCCC5BEB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C7E3B-8532-0043-BCB5-6A45D5BE6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5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4F285-ED12-A94F-84D7-33B00791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75E70-A264-BC46-993A-4E57DA40D3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0EEE9-E8F9-0545-ADEA-ADB11ABB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2822F-63C0-CC47-9BEB-D16B53D8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07C9A-BCA1-7F48-905C-B1B973E0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823A5-0AC1-B547-98D8-C69F6B701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A3C53-18E4-F44B-98C5-0B645D80E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90E7B-39AE-A74D-B782-D85817F1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C4C03-74C8-D74B-9D94-100714034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FF1DF-3FE0-604D-BA7B-0BFFA5D0B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0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71FD-5547-BA45-B10C-90F3ACB3B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6AB0-F605-F14B-A0CC-B4FEF3890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64EE1-5536-6E43-8B3F-50507F15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3D5DA-BC99-B848-87BD-2E04064E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4C74-A0BF-5F45-84F1-0A182CB1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9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98CF-A53C-9245-9C1D-18B90C884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128A3-B558-8F4B-8A2A-B912EEA51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700C1-DC49-794F-8BE0-C107AE1CC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3EE94-F85A-9A41-8EB1-820BB6C5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46115-B95B-564B-A64E-E3924D39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1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32082-3E55-7D46-AE61-BEAF630EF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56B66-25C4-1444-BE84-71121F8DA2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82999-6003-9841-83AC-CB92BEE13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9DE53-10CD-6C48-8826-13804855C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45061-EE11-E349-84A2-425CDEEE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0CBCD8-A58A-714E-8D7B-3FA86036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9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C75B-2277-FE45-ACB1-A1E87D17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FDBFB-396E-5F4C-B704-45591269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80862-81CA-374C-90FF-3A8D3A22D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F5C530-8354-E540-B558-EF89B9693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D4E300-B43F-E34D-9C27-8F2D04AB60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2931CE-8741-8A41-8885-A97142C7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50DB7-11F2-554A-9D69-43B61B6E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6489C3-C0A8-504A-8C73-9441CB18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4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AEF9-EDB0-324F-8D88-0677AB929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A1C32-6FA4-1A42-A4C4-0EE11A54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EF6BB-A98C-7745-A6E3-2A3B63F92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A396A-6D94-6340-91CC-A771C33C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7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B0B9B3-3AAD-D346-90A9-20331C0D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E3DA2-314D-FB47-B32D-E84667886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27B1B-393D-CD48-A8B9-CD679504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2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D4EB-ABAF-5049-86DC-BA504017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21EF8-E15A-4341-BEE2-2195B110F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A6408-DA34-1B4E-A6E6-3DE91E2F1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ECDBF-0DBE-714B-A5A6-EE283A157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460D0-DBEF-5640-A341-A51A443A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A0924-CF1C-B34F-9554-9C1BBDD7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5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9221-2586-5545-9E63-EC3DE4EF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016EC8-7338-454B-836C-14747952D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2D1C4-325C-F648-AA8A-A78B7BF8D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3AC56-F11D-CE40-A9BD-C48DD666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F90A-CA82-6E4B-B60F-C707D150E689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A6B30-CB5B-8D4D-8320-6E7BDDAC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F5AD1-356F-144E-BEF5-27B2D429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1AD77-8125-E946-B10B-B5D7EBEE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676C3-F86A-B947-BA04-845260EE0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B3573-3DE2-B64F-B28E-7CDE04D69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6F90A-CA82-6E4B-B60F-C707D150E689}" type="datetimeFigureOut">
              <a:rPr lang="en-US" smtClean="0"/>
              <a:t>5/11/2022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FD7EE-32C8-5149-9965-ACE84DC60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88954-CC24-1E4F-B521-7A96A0375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E3F9-C91D-184D-A082-4E98F95E6B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A254A8F-103D-2C41-A16E-19AA99238AC5}"/>
              </a:ext>
            </a:extLst>
          </p:cNvPr>
          <p:cNvSpPr/>
          <p:nvPr/>
        </p:nvSpPr>
        <p:spPr>
          <a:xfrm>
            <a:off x="0" y="143932"/>
            <a:ext cx="4090307" cy="6714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7115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75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09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07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63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34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19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87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15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55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06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2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81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3D51CE-EE81-BF45-B9B7-FF664E57D3FA}" vid="{C3E03DF5-C290-DA4E-8AD6-7B8B4602AF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 whistles Power Point</Template>
  <TotalTime>4465</TotalTime>
  <Words>12</Words>
  <Application>Microsoft Office PowerPoint</Application>
  <PresentationFormat>Widescreen</PresentationFormat>
  <Paragraphs>12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Whistlers Young Referees Programme</dc:title>
  <dc:creator>Louise Gray</dc:creator>
  <cp:lastModifiedBy>Craig Hampton</cp:lastModifiedBy>
  <cp:revision>25</cp:revision>
  <dcterms:created xsi:type="dcterms:W3CDTF">2019-06-21T15:17:17Z</dcterms:created>
  <dcterms:modified xsi:type="dcterms:W3CDTF">2022-05-11T10:59:28Z</dcterms:modified>
</cp:coreProperties>
</file>