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Boundy" userId="b6bc10a7ccffbd51" providerId="LiveId" clId="{C8615D14-5284-430F-8445-80D7051C74EB}"/>
    <pc:docChg chg="custSel modSld">
      <pc:chgData name="Chris Boundy" userId="b6bc10a7ccffbd51" providerId="LiveId" clId="{C8615D14-5284-430F-8445-80D7051C74EB}" dt="2020-04-15T12:53:15.386" v="0" actId="33524"/>
      <pc:docMkLst>
        <pc:docMk/>
      </pc:docMkLst>
      <pc:sldChg chg="modSp">
        <pc:chgData name="Chris Boundy" userId="b6bc10a7ccffbd51" providerId="LiveId" clId="{C8615D14-5284-430F-8445-80D7051C74EB}" dt="2020-04-15T12:53:15.386" v="0" actId="33524"/>
        <pc:sldMkLst>
          <pc:docMk/>
          <pc:sldMk cId="3253416918" sldId="263"/>
        </pc:sldMkLst>
        <pc:graphicFrameChg chg="modGraphic">
          <ac:chgData name="Chris Boundy" userId="b6bc10a7ccffbd51" providerId="LiveId" clId="{C8615D14-5284-430F-8445-80D7051C74EB}" dt="2020-04-15T12:53:15.386" v="0" actId="33524"/>
          <ac:graphicFrameMkLst>
            <pc:docMk/>
            <pc:sldMk cId="3253416918" sldId="263"/>
            <ac:graphicFrameMk id="4" creationId="{25660C31-353F-4E34-ABBF-C76295E6E343}"/>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4C9FAF6-7CDC-4FE7-8FF9-DF19FC8BB76B}"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629EEF-2D07-4DD1-B155-C75C56009EF7}" type="slidenum">
              <a:rPr lang="en-GB" smtClean="0"/>
              <a:t>‹#›</a:t>
            </a:fld>
            <a:endParaRPr lang="en-GB"/>
          </a:p>
        </p:txBody>
      </p:sp>
    </p:spTree>
    <p:extLst>
      <p:ext uri="{BB962C8B-B14F-4D97-AF65-F5344CB8AC3E}">
        <p14:creationId xmlns:p14="http://schemas.microsoft.com/office/powerpoint/2010/main" val="1517466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C9FAF6-7CDC-4FE7-8FF9-DF19FC8BB76B}"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629EEF-2D07-4DD1-B155-C75C56009EF7}" type="slidenum">
              <a:rPr lang="en-GB" smtClean="0"/>
              <a:t>‹#›</a:t>
            </a:fld>
            <a:endParaRPr lang="en-GB"/>
          </a:p>
        </p:txBody>
      </p:sp>
    </p:spTree>
    <p:extLst>
      <p:ext uri="{BB962C8B-B14F-4D97-AF65-F5344CB8AC3E}">
        <p14:creationId xmlns:p14="http://schemas.microsoft.com/office/powerpoint/2010/main" val="466059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C9FAF6-7CDC-4FE7-8FF9-DF19FC8BB76B}"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629EEF-2D07-4DD1-B155-C75C56009EF7}" type="slidenum">
              <a:rPr lang="en-GB" smtClean="0"/>
              <a:t>‹#›</a:t>
            </a:fld>
            <a:endParaRPr lang="en-GB"/>
          </a:p>
        </p:txBody>
      </p:sp>
    </p:spTree>
    <p:extLst>
      <p:ext uri="{BB962C8B-B14F-4D97-AF65-F5344CB8AC3E}">
        <p14:creationId xmlns:p14="http://schemas.microsoft.com/office/powerpoint/2010/main" val="1209749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C9FAF6-7CDC-4FE7-8FF9-DF19FC8BB76B}"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629EEF-2D07-4DD1-B155-C75C56009EF7}" type="slidenum">
              <a:rPr lang="en-GB" smtClean="0"/>
              <a:t>‹#›</a:t>
            </a:fld>
            <a:endParaRPr lang="en-GB"/>
          </a:p>
        </p:txBody>
      </p:sp>
    </p:spTree>
    <p:extLst>
      <p:ext uri="{BB962C8B-B14F-4D97-AF65-F5344CB8AC3E}">
        <p14:creationId xmlns:p14="http://schemas.microsoft.com/office/powerpoint/2010/main" val="1586571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C9FAF6-7CDC-4FE7-8FF9-DF19FC8BB76B}"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629EEF-2D07-4DD1-B155-C75C56009EF7}" type="slidenum">
              <a:rPr lang="en-GB" smtClean="0"/>
              <a:t>‹#›</a:t>
            </a:fld>
            <a:endParaRPr lang="en-GB"/>
          </a:p>
        </p:txBody>
      </p:sp>
    </p:spTree>
    <p:extLst>
      <p:ext uri="{BB962C8B-B14F-4D97-AF65-F5344CB8AC3E}">
        <p14:creationId xmlns:p14="http://schemas.microsoft.com/office/powerpoint/2010/main" val="2161436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4C9FAF6-7CDC-4FE7-8FF9-DF19FC8BB76B}" type="datetimeFigureOut">
              <a:rPr lang="en-GB" smtClean="0"/>
              <a:t>15/04/2020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629EEF-2D07-4DD1-B155-C75C56009EF7}" type="slidenum">
              <a:rPr lang="en-GB" smtClean="0"/>
              <a:t>‹#›</a:t>
            </a:fld>
            <a:endParaRPr lang="en-GB"/>
          </a:p>
        </p:txBody>
      </p:sp>
    </p:spTree>
    <p:extLst>
      <p:ext uri="{BB962C8B-B14F-4D97-AF65-F5344CB8AC3E}">
        <p14:creationId xmlns:p14="http://schemas.microsoft.com/office/powerpoint/2010/main" val="3838355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4C9FAF6-7CDC-4FE7-8FF9-DF19FC8BB76B}" type="datetimeFigureOut">
              <a:rPr lang="en-GB" smtClean="0"/>
              <a:t>15/04/2020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7629EEF-2D07-4DD1-B155-C75C56009EF7}" type="slidenum">
              <a:rPr lang="en-GB" smtClean="0"/>
              <a:t>‹#›</a:t>
            </a:fld>
            <a:endParaRPr lang="en-GB"/>
          </a:p>
        </p:txBody>
      </p:sp>
    </p:spTree>
    <p:extLst>
      <p:ext uri="{BB962C8B-B14F-4D97-AF65-F5344CB8AC3E}">
        <p14:creationId xmlns:p14="http://schemas.microsoft.com/office/powerpoint/2010/main" val="878357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C9FAF6-7CDC-4FE7-8FF9-DF19FC8BB76B}" type="datetimeFigureOut">
              <a:rPr lang="en-GB" smtClean="0"/>
              <a:t>15/04/2020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7629EEF-2D07-4DD1-B155-C75C56009EF7}" type="slidenum">
              <a:rPr lang="en-GB" smtClean="0"/>
              <a:t>‹#›</a:t>
            </a:fld>
            <a:endParaRPr lang="en-GB"/>
          </a:p>
        </p:txBody>
      </p:sp>
    </p:spTree>
    <p:extLst>
      <p:ext uri="{BB962C8B-B14F-4D97-AF65-F5344CB8AC3E}">
        <p14:creationId xmlns:p14="http://schemas.microsoft.com/office/powerpoint/2010/main" val="2742916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9FAF6-7CDC-4FE7-8FF9-DF19FC8BB76B}" type="datetimeFigureOut">
              <a:rPr lang="en-GB" smtClean="0"/>
              <a:t>15/04/2020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7629EEF-2D07-4DD1-B155-C75C56009EF7}" type="slidenum">
              <a:rPr lang="en-GB" smtClean="0"/>
              <a:t>‹#›</a:t>
            </a:fld>
            <a:endParaRPr lang="en-GB"/>
          </a:p>
        </p:txBody>
      </p:sp>
    </p:spTree>
    <p:extLst>
      <p:ext uri="{BB962C8B-B14F-4D97-AF65-F5344CB8AC3E}">
        <p14:creationId xmlns:p14="http://schemas.microsoft.com/office/powerpoint/2010/main" val="3239200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4C9FAF6-7CDC-4FE7-8FF9-DF19FC8BB76B}" type="datetimeFigureOut">
              <a:rPr lang="en-GB" smtClean="0"/>
              <a:t>15/04/2020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629EEF-2D07-4DD1-B155-C75C56009EF7}" type="slidenum">
              <a:rPr lang="en-GB" smtClean="0"/>
              <a:t>‹#›</a:t>
            </a:fld>
            <a:endParaRPr lang="en-GB"/>
          </a:p>
        </p:txBody>
      </p:sp>
    </p:spTree>
    <p:extLst>
      <p:ext uri="{BB962C8B-B14F-4D97-AF65-F5344CB8AC3E}">
        <p14:creationId xmlns:p14="http://schemas.microsoft.com/office/powerpoint/2010/main" val="1243091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4C9FAF6-7CDC-4FE7-8FF9-DF19FC8BB76B}" type="datetimeFigureOut">
              <a:rPr lang="en-GB" smtClean="0"/>
              <a:t>15/04/2020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629EEF-2D07-4DD1-B155-C75C56009EF7}" type="slidenum">
              <a:rPr lang="en-GB" smtClean="0"/>
              <a:t>‹#›</a:t>
            </a:fld>
            <a:endParaRPr lang="en-GB"/>
          </a:p>
        </p:txBody>
      </p:sp>
    </p:spTree>
    <p:extLst>
      <p:ext uri="{BB962C8B-B14F-4D97-AF65-F5344CB8AC3E}">
        <p14:creationId xmlns:p14="http://schemas.microsoft.com/office/powerpoint/2010/main" val="1163435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9FAF6-7CDC-4FE7-8FF9-DF19FC8BB76B}" type="datetimeFigureOut">
              <a:rPr lang="en-GB" smtClean="0"/>
              <a:t>15/04/2020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629EEF-2D07-4DD1-B155-C75C56009EF7}" type="slidenum">
              <a:rPr lang="en-GB" smtClean="0"/>
              <a:t>‹#›</a:t>
            </a:fld>
            <a:endParaRPr lang="en-GB"/>
          </a:p>
        </p:txBody>
      </p:sp>
    </p:spTree>
    <p:extLst>
      <p:ext uri="{BB962C8B-B14F-4D97-AF65-F5344CB8AC3E}">
        <p14:creationId xmlns:p14="http://schemas.microsoft.com/office/powerpoint/2010/main" val="17664272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25660C31-353F-4E34-ABBF-C76295E6E343}"/>
              </a:ext>
            </a:extLst>
          </p:cNvPr>
          <p:cNvGraphicFramePr>
            <a:graphicFrameLocks noGrp="1"/>
          </p:cNvGraphicFramePr>
          <p:nvPr>
            <p:extLst>
              <p:ext uri="{D42A27DB-BD31-4B8C-83A1-F6EECF244321}">
                <p14:modId xmlns:p14="http://schemas.microsoft.com/office/powerpoint/2010/main" val="1958593058"/>
              </p:ext>
            </p:extLst>
          </p:nvPr>
        </p:nvGraphicFramePr>
        <p:xfrm>
          <a:off x="330475" y="1046922"/>
          <a:ext cx="8483049" cy="5527649"/>
        </p:xfrm>
        <a:graphic>
          <a:graphicData uri="http://schemas.openxmlformats.org/drawingml/2006/table">
            <a:tbl>
              <a:tblPr firstRow="1" bandRow="1">
                <a:tableStyleId>{5C22544A-7EE6-4342-B048-85BDC9FD1C3A}</a:tableStyleId>
              </a:tblPr>
              <a:tblGrid>
                <a:gridCol w="2827683">
                  <a:extLst>
                    <a:ext uri="{9D8B030D-6E8A-4147-A177-3AD203B41FA5}">
                      <a16:colId xmlns:a16="http://schemas.microsoft.com/office/drawing/2014/main" val="2884591664"/>
                    </a:ext>
                  </a:extLst>
                </a:gridCol>
                <a:gridCol w="2827683">
                  <a:extLst>
                    <a:ext uri="{9D8B030D-6E8A-4147-A177-3AD203B41FA5}">
                      <a16:colId xmlns:a16="http://schemas.microsoft.com/office/drawing/2014/main" val="262641145"/>
                    </a:ext>
                  </a:extLst>
                </a:gridCol>
                <a:gridCol w="2827683">
                  <a:extLst>
                    <a:ext uri="{9D8B030D-6E8A-4147-A177-3AD203B41FA5}">
                      <a16:colId xmlns:a16="http://schemas.microsoft.com/office/drawing/2014/main" val="1829200508"/>
                    </a:ext>
                  </a:extLst>
                </a:gridCol>
              </a:tblGrid>
              <a:tr h="322618">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2060"/>
                    </a:solidFill>
                  </a:tcPr>
                </a:tc>
                <a:tc>
                  <a:txBody>
                    <a:bodyPr/>
                    <a:lstStyle/>
                    <a:p>
                      <a:r>
                        <a:rPr lang="en-US" dirty="0"/>
                        <a:t>Physical activity Limbo</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206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2060"/>
                    </a:solidFill>
                  </a:tcPr>
                </a:tc>
                <a:extLst>
                  <a:ext uri="{0D108BD9-81ED-4DB2-BD59-A6C34878D82A}">
                    <a16:rowId xmlns:a16="http://schemas.microsoft.com/office/drawing/2014/main" val="770956495"/>
                  </a:ext>
                </a:extLst>
              </a:tr>
              <a:tr h="5161889">
                <a:tc gridSpan="3">
                  <a:txBody>
                    <a:body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Tie</a:t>
                      </a:r>
                      <a:r>
                        <a:rPr lang="en-US" baseline="0" dirty="0"/>
                        <a:t> bells to a skipping rope. Holding the rope high enough for the children to walk under to begin with take it in turns to travel under the rope without making the bells ring. After each child ( or parent ) has had a go begin to lower the rope. See who can travel under the rope without ringing the bell at all different heights. </a:t>
                      </a:r>
                    </a:p>
                    <a:p>
                      <a:endParaRPr lang="en-US" baseline="0" dirty="0"/>
                    </a:p>
                    <a:p>
                      <a:r>
                        <a:rPr lang="en-US" baseline="0"/>
                        <a:t>Investigate all </a:t>
                      </a:r>
                      <a:r>
                        <a:rPr lang="en-US" baseline="0" dirty="0"/>
                        <a:t>the different ways you can travel under </a:t>
                      </a:r>
                      <a:r>
                        <a:rPr lang="en-US" baseline="0"/>
                        <a:t>the rope.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51029626"/>
                  </a:ext>
                </a:extLst>
              </a:tr>
            </a:tbl>
          </a:graphicData>
        </a:graphic>
      </p:graphicFrame>
      <p:pic>
        <p:nvPicPr>
          <p:cNvPr id="6" name="Picture 5" descr="A picture containing clipart&#10;&#10;Description automatically generated">
            <a:extLst>
              <a:ext uri="{FF2B5EF4-FFF2-40B4-BE49-F238E27FC236}">
                <a16:creationId xmlns:a16="http://schemas.microsoft.com/office/drawing/2014/main" id="{55DB4631-8126-4D40-9043-408C978E9C0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50134" y="87796"/>
            <a:ext cx="823292" cy="906118"/>
          </a:xfrm>
          <a:prstGeom prst="rect">
            <a:avLst/>
          </a:prstGeom>
          <a:noFill/>
        </p:spPr>
      </p:pic>
      <p:sp>
        <p:nvSpPr>
          <p:cNvPr id="7" name="TextBox 6">
            <a:extLst>
              <a:ext uri="{FF2B5EF4-FFF2-40B4-BE49-F238E27FC236}">
                <a16:creationId xmlns:a16="http://schemas.microsoft.com/office/drawing/2014/main" id="{4890DC52-05BF-44F0-8495-C711AF621123}"/>
              </a:ext>
            </a:extLst>
          </p:cNvPr>
          <p:cNvSpPr txBox="1"/>
          <p:nvPr/>
        </p:nvSpPr>
        <p:spPr>
          <a:xfrm>
            <a:off x="1444487" y="217689"/>
            <a:ext cx="7222435" cy="646331"/>
          </a:xfrm>
          <a:prstGeom prst="rect">
            <a:avLst/>
          </a:prstGeom>
          <a:noFill/>
        </p:spPr>
        <p:txBody>
          <a:bodyPr wrap="square" rtlCol="0">
            <a:spAutoFit/>
          </a:bodyPr>
          <a:lstStyle/>
          <a:p>
            <a:pPr algn="ctr"/>
            <a:r>
              <a:rPr lang="en-GB" b="1" dirty="0">
                <a:solidFill>
                  <a:srgbClr val="002060"/>
                </a:solidFill>
              </a:rPr>
              <a:t>Durham &amp; Chester-Le-Street School Sport Partnership </a:t>
            </a:r>
          </a:p>
          <a:p>
            <a:pPr algn="ctr"/>
            <a:endParaRPr lang="en-GB" b="1" dirty="0">
              <a:solidFill>
                <a:srgbClr val="002060"/>
              </a:solidFill>
            </a:endParaRPr>
          </a:p>
        </p:txBody>
      </p:sp>
      <p:pic>
        <p:nvPicPr>
          <p:cNvPr id="2" name="Picture 1"/>
          <p:cNvPicPr>
            <a:picLocks noChangeAspect="1"/>
          </p:cNvPicPr>
          <p:nvPr/>
        </p:nvPicPr>
        <p:blipFill>
          <a:blip r:embed="rId3"/>
          <a:stretch>
            <a:fillRect/>
          </a:stretch>
        </p:blipFill>
        <p:spPr>
          <a:xfrm>
            <a:off x="398961" y="1477192"/>
            <a:ext cx="1595302" cy="1718018"/>
          </a:xfrm>
          <a:prstGeom prst="rect">
            <a:avLst/>
          </a:prstGeom>
        </p:spPr>
      </p:pic>
    </p:spTree>
    <p:extLst>
      <p:ext uri="{BB962C8B-B14F-4D97-AF65-F5344CB8AC3E}">
        <p14:creationId xmlns:p14="http://schemas.microsoft.com/office/powerpoint/2010/main" val="32534169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773</TotalTime>
  <Words>90</Words>
  <Application>Microsoft Office PowerPoint</Application>
  <PresentationFormat>On-screen Show (4:3)</PresentationFormat>
  <Paragraphs>12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Ross Flintoft</dc:creator>
  <cp:lastModifiedBy>Emma Nichol</cp:lastModifiedBy>
  <cp:revision>51</cp:revision>
  <dcterms:created xsi:type="dcterms:W3CDTF">2020-03-25T10:29:49Z</dcterms:created>
  <dcterms:modified xsi:type="dcterms:W3CDTF">2020-04-15T12:53:20Z</dcterms:modified>
</cp:coreProperties>
</file>