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oundy" initials="CB" lastIdx="1" clrIdx="0">
    <p:extLst>
      <p:ext uri="{19B8F6BF-5375-455C-9EA6-DF929625EA0E}">
        <p15:presenceInfo xmlns:p15="http://schemas.microsoft.com/office/powerpoint/2012/main" userId="b6bc10a7ccffbd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0T11:59:32.14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C111-BC75-41BE-9BC2-FC23546DD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005A6-BA24-4859-9BFF-AEF6A0045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AEC69-6E63-4FE0-A846-9009B6BE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B7CB5-3086-4EEC-B0C0-35D7508D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E5DA6-55BE-41D2-B77C-24BC2F04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2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8E92-6DFA-4E7E-BE0E-47F2F68F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D4955-5519-423E-A36F-278205565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DD83F-4E19-45D2-865D-5584A852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D680E-7E5F-421B-83FC-CEA2F613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2974C-2077-4F30-95F6-F30E7017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0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8AD1A1-027D-4DC9-AC38-26541B468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3ECCD-3B99-4C85-A40E-3A2ABA283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45093-E941-47AE-BD6C-F8946D5D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6D83-60C1-4CC5-9DEB-119B463E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50E21-3E10-4F0F-9AA7-D503021B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7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F222-051A-4671-8C2C-9E1B302E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A62D-3141-4595-B3E1-D55955129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5CEDA-D182-40B8-9BBE-190EBE68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CC6F-5516-477E-815D-17BB6EF9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9C8B6-1BA3-4F43-8987-87E5EC81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0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1A4B-FB7F-4121-B88B-B233748B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B67AA-0E33-45E3-8556-942F58C1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19847-6FCD-4927-9588-B43724B1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500FB-6ADF-4E7F-9F5E-F54528CA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A3000-1F90-448B-B4A0-4AF2CF25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8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0B3B-E2B6-4E79-8FB0-B3E2D7A9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624FC-1A74-4EB9-A663-828C72C6F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F4B63-E33B-4AA6-A1A7-7811F7297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82D25-F8FD-40F8-9FE0-882C30E5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82AF7-806B-4382-BAD5-A5DF5385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0BD63-13BC-49AC-BD5D-79A648AD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5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17A4-B831-42D4-BCD6-78D22C0E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81B6C-CD17-426B-ACCD-EE1320C74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B6118-BDEB-40FA-AF07-D0025395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1C99F-C30D-4758-B945-199E27539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D194A-CF95-484B-A63E-696CA98AC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F84D1-8D14-4C80-BEBB-DD432089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13F6C-350C-4B5E-A4DB-C0BDA985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38556-47B2-4700-AD7F-AACFAE6F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3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A976-164D-48EF-9E5F-DB8458D7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E924C-DF43-4674-B7A8-DC47F6BE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25573-C8A4-4E87-B641-DB87129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2F8E4-CE45-4459-839D-510208BE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554D5-189C-4134-AE85-D5884BD4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38931-71F2-4870-94E2-79684E52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1C333-3554-43C1-8121-D9949B74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8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C89E-B0B8-4E21-8A73-F0DD3CFC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C16F2-1CD8-4245-BC48-6DE3AE56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067CE-5ACC-4F09-98C3-D37640884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72EB9-2DA7-402E-B99E-CB81C6BB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04137-80D2-417F-A597-C822E9A2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09824-8A1E-4BEA-AE2F-4A5532A7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9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007-824B-49D3-939A-354C42A1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3CDFA-D626-4622-A030-5D7364B32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3DE47-2D62-491B-BB53-008826EB2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2D0BA-1704-412A-A799-8913828A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E7927-42CA-4EAA-A2E4-5454D5EB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62C93-2736-4887-9556-60B1D674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3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B0000-0B79-4AF8-8F60-E11ECF57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FFF0F-BDBC-4E7C-A818-398DD766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694B7-5539-4891-AB5C-8A4980E12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3082-77C5-4954-A697-246F6CDD82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B11A0-2E86-4147-ADA2-8696BA37D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23F3-A9A9-4F31-A327-F54F08EFB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EED4-F144-4C35-AEA8-C823F5901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36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s3.amazonaws.com/uploads.hipchat.com/130268/944548/YmNuYrufu9vrxRb/dcssp-hea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4FB5ED-20C3-4D78-8A58-0EB7C0F0A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151" y="2640059"/>
            <a:ext cx="9144000" cy="1655762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Comic Sans MS" panose="030F0702030302020204" pitchFamily="66" charset="0"/>
              </a:rPr>
              <a:t>Fitness Moves</a:t>
            </a:r>
            <a:endParaRPr lang="en-GB" sz="8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1DD55ECE-E0CD-471D-9C5B-D26A2891B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9" y="3602038"/>
            <a:ext cx="2811117" cy="1874078"/>
          </a:xfrm>
          <a:prstGeom prst="rect">
            <a:avLst/>
          </a:prstGeom>
        </p:spPr>
      </p:pic>
      <p:pic>
        <p:nvPicPr>
          <p:cNvPr id="9" name="Picture 8" descr="Two people standing in a dark room&#10;&#10;Description automatically generated">
            <a:extLst>
              <a:ext uri="{FF2B5EF4-FFF2-40B4-BE49-F238E27FC236}">
                <a16:creationId xmlns:a16="http://schemas.microsoft.com/office/drawing/2014/main" id="{ACEE9A09-3136-4176-A90A-55373B6AE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47" y="3744361"/>
            <a:ext cx="3994288" cy="2060092"/>
          </a:xfrm>
          <a:prstGeom prst="rect">
            <a:avLst/>
          </a:prstGeom>
        </p:spPr>
      </p:pic>
      <p:pic>
        <p:nvPicPr>
          <p:cNvPr id="11" name="Picture 10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62F86249-90E2-405A-BD63-5C283062C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42" y="4429919"/>
            <a:ext cx="2431509" cy="2428081"/>
          </a:xfrm>
          <a:prstGeom prst="rect">
            <a:avLst/>
          </a:prstGeom>
        </p:spPr>
      </p:pic>
      <p:pic>
        <p:nvPicPr>
          <p:cNvPr id="13" name="Picture 12" descr="A person jumping into the air to catch a ball&#10;&#10;Description automatically generated">
            <a:extLst>
              <a:ext uri="{FF2B5EF4-FFF2-40B4-BE49-F238E27FC236}">
                <a16:creationId xmlns:a16="http://schemas.microsoft.com/office/drawing/2014/main" id="{E5BA4D76-03B9-4AC7-A2E8-4E9B3D835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35" y="4435833"/>
            <a:ext cx="2473187" cy="22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Shoulder Taps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122173"/>
            <a:ext cx="8428797" cy="3656643"/>
          </a:xfrm>
        </p:spPr>
        <p:txBody>
          <a:bodyPr>
            <a:normAutofit fontScale="325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 follow all of the coaching points for the plank hold position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Slow controlled movement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your supporting hand is fully flat on the floor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Opposite hand to opposite shoulder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Slow the movements down and refer back to plank hold position instead of lifting one hand off the floor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774303-B46E-4F4F-A3CA-273B144F2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2924944"/>
            <a:ext cx="332707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Standing Punches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122173"/>
            <a:ext cx="8428797" cy="3656643"/>
          </a:xfrm>
        </p:spPr>
        <p:txBody>
          <a:bodyPr>
            <a:normAutofit fontScale="325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Hands stay at shoulder height (you can hold small light weights or a can of beans in either hand)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Twist at hips to move shoulders forward</a:t>
            </a:r>
          </a:p>
          <a:p>
            <a:pPr algn="l"/>
            <a:endParaRPr lang="en-US" sz="8000" b="1" dirty="0">
              <a:latin typeface="Comic Sans MS" panose="030F0702030302020204" pitchFamily="66" charset="0"/>
            </a:endParaRPr>
          </a:p>
          <a:p>
            <a:pPr algn="l"/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Slow the speed of the punches down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Remove the weight or cans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Increase the quickness of your punches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410C6B-5CED-4C1B-8B30-1B957D09D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74" y="3087325"/>
            <a:ext cx="3510610" cy="35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Side to Side Jumps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076356"/>
            <a:ext cx="8428797" cy="3823581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Land softly on the balls of the feet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Engage the abdominal muscles for balance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When jumping to the side opposite arm is out for support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Look forwards and don’t look down</a:t>
            </a:r>
          </a:p>
          <a:p>
            <a:pPr algn="l"/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Slow the jumps down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Take the jump out and step side to side holding the still position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Increase the distance from side to side when you jump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Hold the still position for at least 2 seconds before you take your next jump (good for core stability)</a:t>
            </a:r>
            <a:endParaRPr lang="en-US" dirty="0"/>
          </a:p>
        </p:txBody>
      </p:sp>
      <p:pic>
        <p:nvPicPr>
          <p:cNvPr id="7" name="Picture 6" descr="A picture containing sport, game, person, racquetball&#10;&#10;Description automatically generated">
            <a:extLst>
              <a:ext uri="{FF2B5EF4-FFF2-40B4-BE49-F238E27FC236}">
                <a16:creationId xmlns:a16="http://schemas.microsoft.com/office/drawing/2014/main" id="{727182FE-A6C7-43E5-ABBF-5A41F020A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3122173"/>
            <a:ext cx="32726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7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4FB5ED-20C3-4D78-8A58-0EB7C0F0A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39" y="3657600"/>
            <a:ext cx="7644129" cy="305060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Comic Sans MS" panose="030F0702030302020204" pitchFamily="66" charset="0"/>
              </a:rPr>
              <a:t>Pick a spot to focus on in front of you to help your balance and posture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Comic Sans MS" panose="030F0702030302020204" pitchFamily="66" charset="0"/>
              </a:rPr>
              <a:t>Drive your arms forwards and backwards (opposite arm to knee)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Comic Sans MS" panose="030F0702030302020204" pitchFamily="66" charset="0"/>
              </a:rPr>
              <a:t>Land softly on the balls of your feet</a:t>
            </a:r>
          </a:p>
          <a:p>
            <a:pPr algn="l"/>
            <a:endParaRPr lang="en-US" b="1" dirty="0">
              <a:latin typeface="Comic Sans MS" panose="030F0702030302020204" pitchFamily="66" charset="0"/>
            </a:endParaRPr>
          </a:p>
          <a:p>
            <a:pPr algn="l"/>
            <a:endParaRPr lang="en-US" b="1" dirty="0">
              <a:latin typeface="Comic Sans MS" panose="030F0702030302020204" pitchFamily="66" charset="0"/>
            </a:endParaRPr>
          </a:p>
          <a:p>
            <a:pPr algn="l"/>
            <a:r>
              <a:rPr lang="en-US" b="1" dirty="0">
                <a:latin typeface="Comic Sans MS" panose="030F0702030302020204" pitchFamily="66" charset="0"/>
              </a:rPr>
              <a:t>Options:</a:t>
            </a:r>
          </a:p>
          <a:p>
            <a:pPr algn="l"/>
            <a:r>
              <a:rPr lang="en-US" b="1" dirty="0">
                <a:latin typeface="Comic Sans MS" panose="030F0702030302020204" pitchFamily="66" charset="0"/>
              </a:rPr>
              <a:t>March fast instead of sprinting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538026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On the Spot Sprints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picture containing person, man, game, playing&#10;&#10;Description automatically generated">
            <a:extLst>
              <a:ext uri="{FF2B5EF4-FFF2-40B4-BE49-F238E27FC236}">
                <a16:creationId xmlns:a16="http://schemas.microsoft.com/office/drawing/2014/main" id="{5D0E29C8-D938-46FA-91E0-2E4D26E1F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45" y="3968095"/>
            <a:ext cx="4384616" cy="25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High Knees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122173"/>
            <a:ext cx="8428797" cy="3656643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Pick a spot to focus in front of you to help your balance and posture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your arms are moving forwards and backwards (opposite arm to knee)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Land softly on the balls of your feet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Knee should be at 90-degree angle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Engage your abdominal muscles and control your breathing</a:t>
            </a:r>
          </a:p>
          <a:p>
            <a:pPr marL="0" indent="0" algn="l">
              <a:buNone/>
            </a:pPr>
            <a:endParaRPr lang="en-US" sz="8000" b="1" dirty="0"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March fast instead of high knee runs, keep it low impact (one foot is always on the floor)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Two people standing in a dark room&#10;&#10;Description automatically generated">
            <a:extLst>
              <a:ext uri="{FF2B5EF4-FFF2-40B4-BE49-F238E27FC236}">
                <a16:creationId xmlns:a16="http://schemas.microsoft.com/office/drawing/2014/main" id="{4B259542-F886-4823-9903-7A2283E3C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10" y="3772496"/>
            <a:ext cx="4944591" cy="24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0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Butt Kicks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122173"/>
            <a:ext cx="8428797" cy="3656643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Pick a spot to focus on in front of you to help your balance and posture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your arms are moving forwards and backwards (opposite arm to leg)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Land softly on the balls of your feet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Kick your heels up behind you.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Engage your abdominal muscles and control your breathing</a:t>
            </a:r>
          </a:p>
          <a:p>
            <a:pPr marL="0" indent="0" algn="l">
              <a:buNone/>
            </a:pPr>
            <a:endParaRPr lang="en-US" sz="8000" b="1" dirty="0"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Slow butt kicks instead of fast butt kicks, keep it low impact (one foot is always on the floor)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6CE9CB3F-C9B7-4749-88F0-0C0FDD7E3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74" y="3324902"/>
            <a:ext cx="3578502" cy="30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4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Jumping Jacks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122173"/>
            <a:ext cx="8428797" cy="3656643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Pick a spot to focus on in front of you to help your balance and posture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 try and keep your arms as strong as you can throughout the jumping jacks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Land softly on the balls of your feet in picture 1A and 1B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Engage your abdominal muscles and control your breathing</a:t>
            </a:r>
          </a:p>
          <a:p>
            <a:pPr marL="0" indent="0" algn="l">
              <a:buNone/>
            </a:pPr>
            <a:endParaRPr lang="en-US" sz="8000" b="1" dirty="0"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Half Jacks- Keep at least one foot always on the floor (no jumping) one foot taps out to the side and is brought back into the </a:t>
            </a:r>
            <a:r>
              <a:rPr lang="en-US" sz="8000" b="1" dirty="0" err="1">
                <a:latin typeface="Comic Sans MS" panose="030F0702030302020204" pitchFamily="66" charset="0"/>
              </a:rPr>
              <a:t>centre</a:t>
            </a:r>
            <a:r>
              <a:rPr lang="en-US" sz="8000" b="1" dirty="0">
                <a:latin typeface="Comic Sans MS" panose="030F0702030302020204" pitchFamily="66" charset="0"/>
              </a:rPr>
              <a:t> and then the other foot taps out (repeat).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41172BCB-3391-46A0-8EA5-861A046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6" y="2938403"/>
            <a:ext cx="3306138" cy="34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Plank Hold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2961204"/>
            <a:ext cx="8428797" cy="3656643"/>
          </a:xfrm>
        </p:spPr>
        <p:txBody>
          <a:bodyPr>
            <a:normAutofit fontScale="325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Hold a still position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Full forearm on the floor (Picture 1)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Hands fully flat on the floor with arms straight with weight over the hands (shoulder in line with hands) (Picture 2)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 do not arch your back or push your bottom upwards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Engage your abdominal muscles and control your breathing</a:t>
            </a:r>
          </a:p>
          <a:p>
            <a:pPr marL="0" indent="0" algn="l">
              <a:buNone/>
            </a:pPr>
            <a:endParaRPr lang="en-US" sz="8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person, woman, laying, man&#10;&#10;Description automatically generated">
            <a:extLst>
              <a:ext uri="{FF2B5EF4-FFF2-40B4-BE49-F238E27FC236}">
                <a16:creationId xmlns:a16="http://schemas.microsoft.com/office/drawing/2014/main" id="{5544691A-CFE5-412A-A288-F5DE87271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07" y="2884526"/>
            <a:ext cx="3140968" cy="1905000"/>
          </a:xfrm>
          <a:prstGeom prst="rect">
            <a:avLst/>
          </a:pr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D1829E7-4DF2-4041-82CE-62DE001E4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07" y="4873816"/>
            <a:ext cx="314096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Plank Rotation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122173"/>
            <a:ext cx="8428797" cy="3656643"/>
          </a:xfrm>
        </p:spPr>
        <p:txBody>
          <a:bodyPr>
            <a:normAutofit fontScale="40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 follow all of the coaching points for the plank hold position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Slow controlled movement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 do not over rotate by the midline of the body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Select the picture that suits your 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picture containing person, man, woman, orange&#10;&#10;Description automatically generated">
            <a:extLst>
              <a:ext uri="{FF2B5EF4-FFF2-40B4-BE49-F238E27FC236}">
                <a16:creationId xmlns:a16="http://schemas.microsoft.com/office/drawing/2014/main" id="{36100CBB-2F04-4333-BFB4-C94D31B3F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86" y="2714625"/>
            <a:ext cx="2948609" cy="2029653"/>
          </a:xfrm>
          <a:prstGeom prst="rect">
            <a:avLst/>
          </a:prstGeom>
        </p:spPr>
      </p:pic>
      <p:pic>
        <p:nvPicPr>
          <p:cNvPr id="10" name="Picture 9" descr="A person jumping into the air to catch a ball&#10;&#10;Description automatically generated">
            <a:extLst>
              <a:ext uri="{FF2B5EF4-FFF2-40B4-BE49-F238E27FC236}">
                <a16:creationId xmlns:a16="http://schemas.microsoft.com/office/drawing/2014/main" id="{B50FFCCC-2CEB-4464-BF59-647D5FFF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86" y="4839769"/>
            <a:ext cx="2948609" cy="18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9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Press Up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122173"/>
            <a:ext cx="8428797" cy="3656643"/>
          </a:xfrm>
        </p:spPr>
        <p:txBody>
          <a:bodyPr>
            <a:normAutofit fontScale="325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 follow all of the coaching points for the plank hold position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your full hand is always on the floor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Breath out on way up phase then breath in on way down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 do not over rotate by the midline of the body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Select the picture that suits your 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CF524212-3C17-4123-A4A7-6ECA9178D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2829242"/>
            <a:ext cx="3286953" cy="1835523"/>
          </a:xfrm>
          <a:prstGeom prst="rect">
            <a:avLst/>
          </a:prstGeom>
        </p:spPr>
      </p:pic>
      <p:pic>
        <p:nvPicPr>
          <p:cNvPr id="11" name="Picture 10" descr="A picture containing person, woman, laying, bed&#10;&#10;Description automatically generated">
            <a:extLst>
              <a:ext uri="{FF2B5EF4-FFF2-40B4-BE49-F238E27FC236}">
                <a16:creationId xmlns:a16="http://schemas.microsoft.com/office/drawing/2014/main" id="{FAEFD58F-3788-47A2-BF29-95480AB08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4782842"/>
            <a:ext cx="3286953" cy="18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9E529-1CC7-4F49-AC11-C7CC9F786B93}"/>
              </a:ext>
            </a:extLst>
          </p:cNvPr>
          <p:cNvPicPr/>
          <p:nvPr/>
        </p:nvPicPr>
        <p:blipFill>
          <a:blip r:embed="rId2" r:link="rId3" cstate="print">
            <a:clrChange>
              <a:clrFrom>
                <a:srgbClr val="E2E1F1"/>
              </a:clrFrom>
              <a:clrTo>
                <a:srgbClr val="E2E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E7966E5-5564-4E07-B36E-FF49D3E70A10}"/>
              </a:ext>
            </a:extLst>
          </p:cNvPr>
          <p:cNvSpPr txBox="1"/>
          <p:nvPr/>
        </p:nvSpPr>
        <p:spPr>
          <a:xfrm>
            <a:off x="7644129" y="143192"/>
            <a:ext cx="3933581" cy="155899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and Chester-Le-Street SSP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Maiden Castle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Graham Sports Centre,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Durham University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Stockton Road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DH1 3SE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BBE9D-F1FB-4CD9-8C74-A02E1F8C0C4B}"/>
              </a:ext>
            </a:extLst>
          </p:cNvPr>
          <p:cNvSpPr txBox="1"/>
          <p:nvPr/>
        </p:nvSpPr>
        <p:spPr>
          <a:xfrm>
            <a:off x="1643269" y="2134835"/>
            <a:ext cx="76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Mountain Climbers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83E2B22-6C45-4ED5-9E96-569BBEBF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" y="3122173"/>
            <a:ext cx="8428797" cy="3656643"/>
          </a:xfrm>
        </p:spPr>
        <p:txBody>
          <a:bodyPr>
            <a:normAutofit fontScale="325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 follow all of the coaching points for the plank hold position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Ensure your full hand is always on the floor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Drive your knees one at a time through to chest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b="1" dirty="0">
                <a:latin typeface="Comic Sans MS" panose="030F0702030302020204" pitchFamily="66" charset="0"/>
              </a:rPr>
              <a:t>Keep your upper body still.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Options:</a:t>
            </a:r>
          </a:p>
          <a:p>
            <a:pPr marL="0" indent="0" algn="l"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Slow the speed at which you move the knees towards the chest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picture containing person, young, man, riding&#10;&#10;Description automatically generated">
            <a:extLst>
              <a:ext uri="{FF2B5EF4-FFF2-40B4-BE49-F238E27FC236}">
                <a16:creationId xmlns:a16="http://schemas.microsoft.com/office/drawing/2014/main" id="{1311E144-3F6B-47DA-BAFB-13A9F2C74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3429000"/>
            <a:ext cx="326013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0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939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Nichol</dc:creator>
  <cp:lastModifiedBy>Emma Nichol</cp:lastModifiedBy>
  <cp:revision>12</cp:revision>
  <dcterms:created xsi:type="dcterms:W3CDTF">2019-12-19T10:53:07Z</dcterms:created>
  <dcterms:modified xsi:type="dcterms:W3CDTF">2020-04-21T18:26:40Z</dcterms:modified>
</cp:coreProperties>
</file>