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9B6067-4A0C-4833-93AB-A1008B1EC927}" v="2" dt="2020-03-26T19:47:06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6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05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74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7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3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35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35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1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0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9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FAF6-7CDC-4FE7-8FF9-DF19FC8BB76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2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5660C31-353F-4E34-ABBF-C76295E6E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306017"/>
              </p:ext>
            </p:extLst>
          </p:nvPr>
        </p:nvGraphicFramePr>
        <p:xfrm>
          <a:off x="330475" y="804197"/>
          <a:ext cx="8483049" cy="5930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6489">
                  <a:extLst>
                    <a:ext uri="{9D8B030D-6E8A-4147-A177-3AD203B41FA5}">
                      <a16:colId xmlns:a16="http://schemas.microsoft.com/office/drawing/2014/main" val="28845916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6411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9200508"/>
                    </a:ext>
                  </a:extLst>
                </a:gridCol>
              </a:tblGrid>
              <a:tr h="35927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Think</a:t>
                      </a:r>
                      <a:r>
                        <a:rPr lang="en-US" baseline="0" dirty="0">
                          <a:solidFill>
                            <a:srgbClr val="FFFF00"/>
                          </a:solidFill>
                        </a:rPr>
                        <a:t> green parenting. We have discovered this fantastic website with loads of ideas for EYFS physical activity at home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956495"/>
                  </a:ext>
                </a:extLst>
              </a:tr>
              <a:tr h="5290694">
                <a:tc gridSpan="3"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Practise volleying a balloon with different parts of your body. Can you keep the balloon in the air using your hand, thumb, or elbow?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 for a walk, indoors or out. Practice other movements as you go--skip, gallop, slide, leap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on kicking skills. Kick a balled up pair of socks from room to room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person starts by doing a movement, the next person does the movement and adds a new one. Keep adding new movements to create a movement sentence.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Turn on relaxing music. Stretch your body in different ways. Between each stretch, relax and breath.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Puzzle relay! Put puzzle pieces on the far side of the room and run to get each piece to complete the puzzle.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Indoor snowball fight. Have fun throwing paper balls. See how high, how far, and how low you can throw. Pick them up and do it again.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GB" sz="13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51029626"/>
                  </a:ext>
                </a:extLst>
              </a:tr>
            </a:tbl>
          </a:graphicData>
        </a:graphic>
      </p:graphicFrame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55DB4631-8126-4D40-9043-408C978E9C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34" y="87796"/>
            <a:ext cx="585889" cy="635015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90DC52-05BF-44F0-8495-C711AF621123}"/>
              </a:ext>
            </a:extLst>
          </p:cNvPr>
          <p:cNvSpPr txBox="1"/>
          <p:nvPr/>
        </p:nvSpPr>
        <p:spPr>
          <a:xfrm>
            <a:off x="896983" y="217689"/>
            <a:ext cx="7916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Durham &amp; Chester-Le-Street School Sport Partnership 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activity cards and sites</a:t>
            </a:r>
          </a:p>
        </p:txBody>
      </p:sp>
    </p:spTree>
    <p:extLst>
      <p:ext uri="{BB962C8B-B14F-4D97-AF65-F5344CB8AC3E}">
        <p14:creationId xmlns:p14="http://schemas.microsoft.com/office/powerpoint/2010/main" val="325341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5660C31-353F-4E34-ABBF-C76295E6E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028293"/>
              </p:ext>
            </p:extLst>
          </p:nvPr>
        </p:nvGraphicFramePr>
        <p:xfrm>
          <a:off x="330475" y="722811"/>
          <a:ext cx="8483049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6489">
                  <a:extLst>
                    <a:ext uri="{9D8B030D-6E8A-4147-A177-3AD203B41FA5}">
                      <a16:colId xmlns:a16="http://schemas.microsoft.com/office/drawing/2014/main" val="28845916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6411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9200508"/>
                    </a:ext>
                  </a:extLst>
                </a:gridCol>
              </a:tblGrid>
              <a:tr h="35927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Think</a:t>
                      </a:r>
                      <a:r>
                        <a:rPr lang="en-US" baseline="0" dirty="0">
                          <a:solidFill>
                            <a:srgbClr val="FFFF00"/>
                          </a:solidFill>
                        </a:rPr>
                        <a:t> green parenting. We have discovered this fantastic website with loads of ideas for EYFS physical activity at home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956495"/>
                  </a:ext>
                </a:extLst>
              </a:tr>
              <a:tr h="5290694">
                <a:tc gridSpan="3"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Scatter socks through the house. Pretend to walk on a tight rope between them. When you get to a sock, stand on one foot, bend down to pick it up. Keep your balance.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 tower of pillows and practice under hand throwing to knock it down.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tunnel using blankets and chairs. Have fun crawling through it and running around it.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balled up socks in a beach towel, hold on to the corners of the towel, and bounce the socks into the air.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follow the leader around the house, taking turns doing different movements from room to room--skip, gallop, twirl, tiptoe, flap like a bird.</a:t>
                      </a:r>
                    </a:p>
                    <a:p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"Copy Me." Throw a glove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balled up pair of  socks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into the air and do a trick before catching it. Can someone copy you? Now you copy them!</a:t>
                      </a:r>
                    </a:p>
                    <a:p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a mirror game. Face each other and copy what the other person does.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Using a ball, such as a beach ball, work on rolling the ball around different parts of your body. Stand up, sit down, kneel, or lie down. Go around the whole body and different parts.</a:t>
                      </a:r>
                    </a:p>
                    <a:p>
                      <a:endParaRPr lang="en-GB" sz="13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51029626"/>
                  </a:ext>
                </a:extLst>
              </a:tr>
            </a:tbl>
          </a:graphicData>
        </a:graphic>
      </p:graphicFrame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55DB4631-8126-4D40-9043-408C978E9C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34" y="87796"/>
            <a:ext cx="585889" cy="635015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90DC52-05BF-44F0-8495-C711AF621123}"/>
              </a:ext>
            </a:extLst>
          </p:cNvPr>
          <p:cNvSpPr txBox="1"/>
          <p:nvPr/>
        </p:nvSpPr>
        <p:spPr>
          <a:xfrm>
            <a:off x="896983" y="217689"/>
            <a:ext cx="7916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Durham &amp; Chester-Le-Street School Sport Partnership 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activity cards and sites</a:t>
            </a:r>
          </a:p>
        </p:txBody>
      </p:sp>
    </p:spTree>
    <p:extLst>
      <p:ext uri="{BB962C8B-B14F-4D97-AF65-F5344CB8AC3E}">
        <p14:creationId xmlns:p14="http://schemas.microsoft.com/office/powerpoint/2010/main" val="207449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470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Flintoft</dc:creator>
  <cp:lastModifiedBy>Emma Nichol</cp:lastModifiedBy>
  <cp:revision>49</cp:revision>
  <dcterms:created xsi:type="dcterms:W3CDTF">2020-03-25T10:29:49Z</dcterms:created>
  <dcterms:modified xsi:type="dcterms:W3CDTF">2020-03-30T08:39:33Z</dcterms:modified>
</cp:coreProperties>
</file>